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A06"/>
    <a:srgbClr val="EA1662"/>
    <a:srgbClr val="CC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6"/>
    <p:restoredTop sz="94690"/>
  </p:normalViewPr>
  <p:slideViewPr>
    <p:cSldViewPr snapToGrid="0">
      <p:cViewPr>
        <p:scale>
          <a:sx n="37" d="100"/>
          <a:sy n="37" d="100"/>
        </p:scale>
        <p:origin x="6896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3T19:31:33.2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5752 10308 7218 0 0,'58'-20'976'0'0,"17"-28"-1904"0"0,-2-46-2962 0 0,-15-6 3890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3T19:31:33.2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20482 10649 3136 0 0,'73'54'5971'0'0,"25"45"-5971"0"0,-5 5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3T19:31:33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20748 4611 5745 0 0,'117'19'1809'0'0,"-103"25"-785"0"0,-53 12-1376 0 0,-20 2-1617 0 0,-24-9-1856 0 0,3-12 3825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453D-EE3B-8842-9A59-A9CACAFB0D83}" type="datetimeFigureOut">
              <a:rPr lang="es-MX" smtClean="0"/>
              <a:t>07/02/24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501D-8B79-1144-A421-AB4B1945B7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439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453D-EE3B-8842-9A59-A9CACAFB0D83}" type="datetimeFigureOut">
              <a:rPr lang="es-MX" smtClean="0"/>
              <a:t>07/02/24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501D-8B79-1144-A421-AB4B1945B7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012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453D-EE3B-8842-9A59-A9CACAFB0D83}" type="datetimeFigureOut">
              <a:rPr lang="es-MX" smtClean="0"/>
              <a:t>07/02/24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501D-8B79-1144-A421-AB4B1945B7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552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453D-EE3B-8842-9A59-A9CACAFB0D83}" type="datetimeFigureOut">
              <a:rPr lang="es-MX" smtClean="0"/>
              <a:t>07/02/24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501D-8B79-1144-A421-AB4B1945B7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75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453D-EE3B-8842-9A59-A9CACAFB0D83}" type="datetimeFigureOut">
              <a:rPr lang="es-MX" smtClean="0"/>
              <a:t>07/02/24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501D-8B79-1144-A421-AB4B1945B7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548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453D-EE3B-8842-9A59-A9CACAFB0D83}" type="datetimeFigureOut">
              <a:rPr lang="es-MX" smtClean="0"/>
              <a:t>07/02/24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501D-8B79-1144-A421-AB4B1945B7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78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453D-EE3B-8842-9A59-A9CACAFB0D83}" type="datetimeFigureOut">
              <a:rPr lang="es-MX" smtClean="0"/>
              <a:t>07/02/24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501D-8B79-1144-A421-AB4B1945B7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584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453D-EE3B-8842-9A59-A9CACAFB0D83}" type="datetimeFigureOut">
              <a:rPr lang="es-MX" smtClean="0"/>
              <a:t>07/02/24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501D-8B79-1144-A421-AB4B1945B7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867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453D-EE3B-8842-9A59-A9CACAFB0D83}" type="datetimeFigureOut">
              <a:rPr lang="es-MX" smtClean="0"/>
              <a:t>07/02/24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501D-8B79-1144-A421-AB4B1945B7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158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453D-EE3B-8842-9A59-A9CACAFB0D83}" type="datetimeFigureOut">
              <a:rPr lang="es-MX" smtClean="0"/>
              <a:t>07/02/24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501D-8B79-1144-A421-AB4B1945B7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516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MX"/>
              <a:t>Haz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453D-EE3B-8842-9A59-A9CACAFB0D83}" type="datetimeFigureOut">
              <a:rPr lang="es-MX" smtClean="0"/>
              <a:t>07/02/24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1501D-8B79-1144-A421-AB4B1945B7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794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3453D-EE3B-8842-9A59-A9CACAFB0D83}" type="datetimeFigureOut">
              <a:rPr lang="es-MX" smtClean="0"/>
              <a:t>07/02/24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1501D-8B79-1144-A421-AB4B1945B7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837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7" Type="http://schemas.openxmlformats.org/officeDocument/2006/relationships/image" Target="../media/image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8.xml"/><Relationship Id="rId45" Type="http://schemas.openxmlformats.org/officeDocument/2006/relationships/customXml" Target="../ink/ink3.xml"/><Relationship Id="rId31" Type="http://schemas.openxmlformats.org/officeDocument/2006/relationships/customXml" Target="../ink/ink2.xml"/><Relationship Id="rId44" Type="http://schemas.openxmlformats.org/officeDocument/2006/relationships/image" Target="../media/image1.jpg"/><Relationship Id="rId30" Type="http://schemas.openxmlformats.org/officeDocument/2006/relationships/image" Target="../media/image14.png"/><Relationship Id="rId43" Type="http://schemas.openxmlformats.org/officeDocument/2006/relationships/image" Target="../media/image18.png"/><Relationship Id="rId48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909830D-5652-410C-8BCE-DC7C4DC941A4}"/>
                  </a:ext>
                </a:extLst>
              </p14:cNvPr>
              <p14:cNvContentPartPr/>
              <p14:nvPr/>
            </p14:nvContentPartPr>
            <p14:xfrm>
              <a:off x="-11178076" y="34439758"/>
              <a:ext cx="95250" cy="9525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909830D-5652-410C-8BCE-DC7C4DC941A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-11196048" y="34421650"/>
                <a:ext cx="130834" cy="131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7D2A5CF-D306-41FA-9199-0E4FCE22BA0A}"/>
                  </a:ext>
                </a:extLst>
              </p14:cNvPr>
              <p14:cNvContentPartPr/>
              <p14:nvPr/>
            </p14:nvContentPartPr>
            <p14:xfrm>
              <a:off x="40422628" y="36557681"/>
              <a:ext cx="95250" cy="9525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7D2A5CF-D306-41FA-9199-0E4FCE22BA0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404656" y="36539222"/>
                <a:ext cx="130834" cy="131799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Imagen 10">
            <a:extLst>
              <a:ext uri="{FF2B5EF4-FFF2-40B4-BE49-F238E27FC236}">
                <a16:creationId xmlns:a16="http://schemas.microsoft.com/office/drawing/2014/main" id="{F24F3623-0214-935A-8F79-A745F10CB45C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94" y="6877"/>
            <a:ext cx="32398494" cy="431937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30491D6-B743-4A84-849B-D77FBA4C68E8}"/>
                  </a:ext>
                </a:extLst>
              </p14:cNvPr>
              <p14:cNvContentPartPr/>
              <p14:nvPr/>
            </p14:nvContentPartPr>
            <p14:xfrm>
              <a:off x="40888675" y="15411631"/>
              <a:ext cx="95250" cy="9525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30491D6-B743-4A84-849B-D77FBA4C68E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0870498" y="15393591"/>
                <a:ext cx="131241" cy="130969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Imagen 14">
            <a:extLst>
              <a:ext uri="{FF2B5EF4-FFF2-40B4-BE49-F238E27FC236}">
                <a16:creationId xmlns:a16="http://schemas.microsoft.com/office/drawing/2014/main" id="{F462EC4F-36B0-9906-F9C7-C5E7E62FA054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793" y="41117838"/>
            <a:ext cx="32397701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758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{784163CE-6DD1-6C47-BB13-8D5D5445D769}tf16401378</Template>
  <TotalTime>468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Zamora</dc:creator>
  <cp:lastModifiedBy>ALAN MICHEL BERNAL HERNANDEZ</cp:lastModifiedBy>
  <cp:revision>15</cp:revision>
  <dcterms:created xsi:type="dcterms:W3CDTF">2021-09-20T21:58:27Z</dcterms:created>
  <dcterms:modified xsi:type="dcterms:W3CDTF">2024-02-07T19:08:09Z</dcterms:modified>
</cp:coreProperties>
</file>